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02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-10-6.svg"/><Relationship Id="rId12" Type="http://schemas.openxmlformats.org/officeDocument/2006/relationships/image" Target="../media/image-10-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-10-3.sv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-10-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Разработка 2D платформера в стиле Марио на Python с Pygame</a:t>
            </a:r>
            <a:endParaRPr lang="en-US" sz="4450" dirty="0"/>
          </a:p>
        </p:txBody>
      </p:sp>
      <p:sp>
        <p:nvSpPr>
          <p:cNvPr id="4" name="Text 6"/>
          <p:cNvSpPr/>
          <p:nvPr/>
        </p:nvSpPr>
        <p:spPr>
          <a:xfrm>
            <a:off x="793790" y="5153610"/>
            <a:ext cx="6780014" cy="214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ru-RU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Выполнили</a:t>
            </a:r>
            <a:r>
              <a:rPr lang="en-US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ru-RU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Нарывкин Артём, </a:t>
            </a:r>
            <a:r>
              <a:rPr lang="ru-RU" sz="1400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Верёвкина</a:t>
            </a:r>
            <a:r>
              <a:rPr lang="ru-RU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Диана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ru-RU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Группа</a:t>
            </a:r>
            <a:r>
              <a:rPr lang="en-US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ru-RU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ИСП-224п</a:t>
            </a:r>
            <a:endParaRPr lang="ru-RU" sz="1400" dirty="0"/>
          </a:p>
          <a:p>
            <a:pPr marL="0" indent="0" algn="l">
              <a:lnSpc>
                <a:spcPct val="150000"/>
              </a:lnSpc>
              <a:buNone/>
            </a:pPr>
            <a:r>
              <a:rPr lang="ru-RU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Срок сдачи</a:t>
            </a:r>
            <a:r>
              <a:rPr lang="en-US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: 26.12.2025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ru-RU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Руководитель</a:t>
            </a:r>
            <a:r>
              <a:rPr lang="en-US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ru-RU" sz="1400" dirty="0" err="1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Кетов</a:t>
            </a:r>
            <a:r>
              <a:rPr lang="ru-RU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Александр Игоревич</a:t>
            </a:r>
            <a:endParaRPr lang="en-US" sz="1400" dirty="0" smtClean="0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ts val="1400"/>
              </a:lnSpc>
              <a:buNone/>
            </a:pPr>
            <a:endParaRPr lang="ru-RU" sz="1400" dirty="0" smtClean="0">
              <a:solidFill>
                <a:srgbClr val="E5E0DF"/>
              </a:solidFill>
              <a:latin typeface="Inter" pitchFamily="34" charset="0"/>
              <a:ea typeface="Inter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413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Заключение: Ваш первый платформер — начало большого пути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575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Обучение и Дизайн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65740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игр — </a:t>
            </a:r>
            <a:r>
              <a:rPr lang="en-US" sz="1750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увлекательный способ не только освоить программирование, но и развить креативное мышление и навыки дизайна.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24362" y="4059555"/>
            <a:ext cx="318968" cy="318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756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Быстрый Старт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247192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и Pygame предоставляют быстрый старт в геймдев, позволяя вам сосредоточиться на идеях, а не на сложности низкоуровневого кода.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986713" y="4059555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220414"/>
            <a:ext cx="2876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Творите Свои Миры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710833"/>
            <a:ext cx="423898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Вдохновляйтесь классикой, но не бойтесь экспериментировать. Создавайте уникальные миры и персонажей, которые будут отражать ваше видение.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986713" y="5721906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2204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Вопросы и Помощь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710833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Если у вас возникнут вопросы или потребуется помощь, сообщество Python и Pygame всегда готово прийти на помощь. Не стесняйтесь спрашивать!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324362" y="5721906"/>
            <a:ext cx="318968" cy="318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11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330893"/>
            <a:ext cx="12803981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Введение: Почему платформер и почему Python?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1518" y="4271129"/>
            <a:ext cx="4266962" cy="3168610"/>
          </a:xfrm>
          <a:prstGeom prst="roundRect">
            <a:avLst>
              <a:gd name="adj" fmla="val 3463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8658" y="4271129"/>
            <a:ext cx="91440" cy="3168610"/>
          </a:xfrm>
          <a:prstGeom prst="roundRect">
            <a:avLst>
              <a:gd name="adj" fmla="val 93379"/>
            </a:avLst>
          </a:prstGeom>
          <a:solidFill>
            <a:srgbClr val="2B0AFF"/>
          </a:solidFill>
          <a:ln/>
        </p:spPr>
      </p:sp>
      <p:sp>
        <p:nvSpPr>
          <p:cNvPr id="6" name="Text 3"/>
          <p:cNvSpPr/>
          <p:nvPr/>
        </p:nvSpPr>
        <p:spPr>
          <a:xfrm>
            <a:off x="1006197" y="4497229"/>
            <a:ext cx="25411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Классика Жанра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06197" y="4936688"/>
            <a:ext cx="3746183" cy="1951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Платформер — </a:t>
            </a:r>
            <a:r>
              <a:rPr lang="en-US" sz="1600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вечная классика, где каждый прыжок, сбор монетки и преодоление препятствия дарят незабываемые эмоции. Это жанр, который продолжает вдохновлять миллионы игроков по всему миру.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1719" y="4271129"/>
            <a:ext cx="4266962" cy="3168610"/>
          </a:xfrm>
          <a:prstGeom prst="roundRect">
            <a:avLst>
              <a:gd name="adj" fmla="val 3463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58859" y="4271129"/>
            <a:ext cx="91440" cy="3168610"/>
          </a:xfrm>
          <a:prstGeom prst="roundRect">
            <a:avLst>
              <a:gd name="adj" fmla="val 93379"/>
            </a:avLst>
          </a:prstGeom>
          <a:solidFill>
            <a:srgbClr val="2B0AFF"/>
          </a:solidFill>
          <a:ln/>
        </p:spPr>
      </p:sp>
      <p:sp>
        <p:nvSpPr>
          <p:cNvPr id="10" name="Text 7"/>
          <p:cNvSpPr/>
          <p:nvPr/>
        </p:nvSpPr>
        <p:spPr>
          <a:xfrm>
            <a:off x="5476399" y="4497229"/>
            <a:ext cx="25411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Идеальный Старт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476399" y="4936688"/>
            <a:ext cx="3746183" cy="2276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в сочетании с библиотекой Pygame — </a:t>
            </a:r>
            <a:r>
              <a:rPr lang="en-US" sz="1600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идеальный инструмент для новичков в мире геймдева. Простота синтаксиса Python и мощь Pygame позволяют быстро воплощать идеи в работающие прототипы.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651921" y="4271129"/>
            <a:ext cx="4266962" cy="3168610"/>
          </a:xfrm>
          <a:prstGeom prst="roundRect">
            <a:avLst>
              <a:gd name="adj" fmla="val 3463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29061" y="4271129"/>
            <a:ext cx="91440" cy="3168610"/>
          </a:xfrm>
          <a:prstGeom prst="roundRect">
            <a:avLst>
              <a:gd name="adj" fmla="val 93379"/>
            </a:avLst>
          </a:prstGeom>
          <a:solidFill>
            <a:srgbClr val="2B0AFF"/>
          </a:solidFill>
          <a:ln/>
        </p:spPr>
      </p:sp>
      <p:sp>
        <p:nvSpPr>
          <p:cNvPr id="14" name="Text 11"/>
          <p:cNvSpPr/>
          <p:nvPr/>
        </p:nvSpPr>
        <p:spPr>
          <a:xfrm>
            <a:off x="9946600" y="4497229"/>
            <a:ext cx="3156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Источники Вдохновения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946600" y="4936688"/>
            <a:ext cx="3746183" cy="2276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Наше вдохновение черпается из таких легенд, как </a:t>
            </a: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 Mario Bros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 Meat Boy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Эти игры показали, как можно создать захватывающий геймплей, используя простые механики и инновационный дизайн уровней.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8231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Подготовка проекта и установка инструментов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98441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Установка Python и Pygame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Первым шагом является установка Python и Pygame. Откройте терминал или командную строку и выполните простую команду: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396835" y="1730454"/>
            <a:ext cx="6780014" cy="351472"/>
          </a:xfrm>
          <a:prstGeom prst="roundRect">
            <a:avLst>
              <a:gd name="adj" fmla="val 13553"/>
            </a:avLst>
          </a:prstGeom>
          <a:solidFill>
            <a:srgbClr val="343232"/>
          </a:solidFill>
          <a:ln/>
        </p:spPr>
      </p:sp>
      <p:sp>
        <p:nvSpPr>
          <p:cNvPr id="6" name="Shape 4"/>
          <p:cNvSpPr/>
          <p:nvPr/>
        </p:nvSpPr>
        <p:spPr>
          <a:xfrm>
            <a:off x="391239" y="1730454"/>
            <a:ext cx="6791206" cy="351472"/>
          </a:xfrm>
          <a:prstGeom prst="roundRect">
            <a:avLst>
              <a:gd name="adj" fmla="val 4840"/>
            </a:avLst>
          </a:prstGeom>
          <a:solidFill>
            <a:srgbClr val="343232"/>
          </a:solidFill>
          <a:ln/>
        </p:spPr>
      </p:sp>
      <p:sp>
        <p:nvSpPr>
          <p:cNvPr id="7" name="Text 5"/>
          <p:cNvSpPr/>
          <p:nvPr/>
        </p:nvSpPr>
        <p:spPr>
          <a:xfrm>
            <a:off x="504587" y="1815465"/>
            <a:ext cx="656451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pygame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20944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 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позволит вам получить </a:t>
            </a: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все необходимые библиотеки для начала работы.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504242"/>
            <a:ext cx="153590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Инициализация Окна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96835" y="2794754"/>
            <a:ext cx="6780014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</a:t>
            </a:r>
            <a:r>
              <a:rPr lang="en-US" sz="850" dirty="0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Inter" pitchFamily="34" charset="-122"/>
                <a:cs typeface="Inter" pitchFamily="34" charset="-120"/>
              </a:rPr>
              <a:t>project</a:t>
            </a:r>
            <a:r>
              <a:rPr lang="en-US" sz="850" dirty="0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.py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мы инициализируем Pygame и настраиваем базовые параметры окна, такие как разрешение и заголовок, что служит отправной точкой 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вашего </a:t>
            </a: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игрового мира.</a:t>
            </a:r>
            <a:endParaRPr lang="en-US" sz="8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83" y="3292792"/>
            <a:ext cx="4476617" cy="447661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61171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Структура Проекта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61171" y="1240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Организация кода — ключ к успешной разработке. Рекомендуемая структура включает: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7461171" y="1523524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project</a:t>
            </a:r>
            <a:r>
              <a:rPr lang="en-US" sz="850" dirty="0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.py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основной цикл игры.</a:t>
            </a:r>
            <a:endParaRPr lang="en-US" sz="850" dirty="0"/>
          </a:p>
        </p:txBody>
      </p:sp>
      <p:sp>
        <p:nvSpPr>
          <p:cNvPr id="15" name="Text 12"/>
          <p:cNvSpPr/>
          <p:nvPr/>
        </p:nvSpPr>
        <p:spPr>
          <a:xfrm>
            <a:off x="7461171" y="1752243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850" dirty="0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roject.exe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 </a:t>
            </a:r>
            <a:r>
              <a:rPr lang="ru-RU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файл для запуска игры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1171" y="2209681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sounds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</a:t>
            </a:r>
            <a:r>
              <a:rPr lang="ru-RU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музыка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7461171" y="1974294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assets/images</a:t>
            </a:r>
            <a:r>
              <a:rPr lang="en-US" sz="8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8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— для всех ресурсов.</a:t>
            </a:r>
            <a:endParaRPr lang="en-US" sz="85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500" y="2754987"/>
            <a:ext cx="5213356" cy="5213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8832413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Создание игрового окна и базовый цикл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425535"/>
            <a:ext cx="7886462" cy="1102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игрового окна — </a:t>
            </a:r>
            <a:r>
              <a:rPr lang="en-US" sz="1350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первый визуальный шаг. Мы инициализируем Pygame и определяем размер окна, например, 800x600 пикселей. Затем запускаем </a:t>
            </a:r>
            <a:r>
              <a:rPr lang="en-US" sz="13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основной цикл игры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который постоянно обрабатывает события, обновляет состояние игры и перерисовывает экран.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3052" y="2700338"/>
            <a:ext cx="3321248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Важность Порядка Отрисовки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603052" y="3141821"/>
            <a:ext cx="7886462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Правильная отрисовка элементов критична для создания корректной визуальной иерархии: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052" y="3848100"/>
            <a:ext cx="788646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Сначала рисуем </a:t>
            </a:r>
            <a:r>
              <a:rPr lang="en-US" sz="13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фон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чтобы он был внизу.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3052" y="4183975"/>
            <a:ext cx="788646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Затем </a:t>
            </a:r>
            <a:r>
              <a:rPr lang="en-US" sz="13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платформы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другие элементы уровня.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03052" y="4519851"/>
            <a:ext cx="788646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конце — </a:t>
            </a:r>
            <a:r>
              <a:rPr lang="en-US" sz="13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персонаж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чтобы он был поверх всего.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3052" y="4950500"/>
            <a:ext cx="788646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 обеспечивает глубину и правильное наложение всех объектов в игре.</a:t>
            </a:r>
            <a:endParaRPr lang="en-US" sz="13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424" y="1464350"/>
            <a:ext cx="5117544" cy="511754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17424" y="6685083"/>
            <a:ext cx="2359343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Плавность Анимации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917424" y="7057472"/>
            <a:ext cx="5117544" cy="1102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Контроль частоты кадров (FPS) с помощью </a:t>
            </a:r>
            <a:r>
              <a:rPr lang="en-US" sz="13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pygame.time.Clock().tick()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обеспечивает плавность анимации и стабильность игрового процесса, делая игру комфортной для пользователя.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9809" y="528399"/>
            <a:ext cx="7937183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Проектирование уровня: двумерный массив и платформы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089809" y="1864519"/>
            <a:ext cx="689610" cy="1544717"/>
          </a:xfrm>
          <a:prstGeom prst="roundRect">
            <a:avLst>
              <a:gd name="adj" fmla="val 36003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05312" y="2475190"/>
            <a:ext cx="25860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951821" y="2036921"/>
            <a:ext cx="254317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Представление Уровня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951821" y="2409587"/>
            <a:ext cx="7075170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Уровень можно представить как </a:t>
            </a:r>
            <a:r>
              <a:rPr lang="en-US" sz="13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двумерный список строк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где каждый символ имеет своё значение. Например, символ </a:t>
            </a:r>
            <a:r>
              <a:rPr lang="en-US" sz="13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может обозначать платформу, а </a:t>
            </a:r>
            <a:r>
              <a:rPr lang="en-US" sz="13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стартовую позицию игрока.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89809" y="3581638"/>
            <a:ext cx="689610" cy="1544717"/>
          </a:xfrm>
          <a:prstGeom prst="roundRect">
            <a:avLst>
              <a:gd name="adj" fmla="val 36003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05312" y="4192310"/>
            <a:ext cx="25860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951821" y="3754041"/>
            <a:ext cx="2362795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Отрисовка Платформ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951821" y="4126706"/>
            <a:ext cx="7075170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Каждая платформа рисуется как прямоугольник, обычно размером </a:t>
            </a:r>
            <a:r>
              <a:rPr lang="en-US" sz="13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32x32 пикселя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что соответствует стилю пиксель-арт. Это позволяет легко масштабировать и изменять дизайн уровня.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89809" y="5298758"/>
            <a:ext cx="689610" cy="1268968"/>
          </a:xfrm>
          <a:prstGeom prst="roundRect">
            <a:avLst>
              <a:gd name="adj" fmla="val 36003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05312" y="5771555"/>
            <a:ext cx="25860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951821" y="5471160"/>
            <a:ext cx="2155150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Цикл Отрисовки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951821" y="5843826"/>
            <a:ext cx="7075170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отрисовки всего уровня мы перебираем этот массив, определяя тип блока по символу и размещая соответствующий графический элемент на экране.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348413" y="6955631"/>
            <a:ext cx="7678579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"Создание уровня с помощью текстовых символов — </a:t>
            </a:r>
            <a:r>
              <a:rPr lang="en-US" sz="1350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</a:t>
            </a: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как рисование с помощью кода, где каждый символ становится частью игрового мира."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89809" y="6761678"/>
            <a:ext cx="22860" cy="939403"/>
          </a:xfrm>
          <a:prstGeom prst="rect">
            <a:avLst/>
          </a:prstGeom>
          <a:solidFill>
            <a:srgbClr val="2B0AFF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523" y="442793"/>
            <a:ext cx="9696212" cy="503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Класс игрока: движение, прыжки и гравитация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3" y="1267897"/>
            <a:ext cx="4366974" cy="43669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3523" y="5795843"/>
            <a:ext cx="239125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Наследование от Sprite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63523" y="6143982"/>
            <a:ext cx="4366974" cy="780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Используем</a:t>
            </a: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50" dirty="0" err="1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pygame.sprite.Sprite</a:t>
            </a:r>
            <a:r>
              <a:rPr lang="en-US" sz="125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удобного управления игроком. Это упрощает обработку столкновений и групповое управление объектами.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713" y="1267897"/>
            <a:ext cx="4366974" cy="43669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31713" y="5795843"/>
            <a:ext cx="215253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Движение и Прыжки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131713" y="6143982"/>
            <a:ext cx="4366974" cy="1045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Обработка нажатий клавиш (</a:t>
            </a:r>
            <a:r>
              <a:rPr lang="en-US" sz="12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K_LEFT</a:t>
            </a: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K_RIGHT</a:t>
            </a: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для движения, </a:t>
            </a:r>
            <a:r>
              <a:rPr lang="en-US" sz="125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K_SPACE</a:t>
            </a: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для прыжка) обеспечивает интуитивное управление. Прыжок требует тщательной настройки скорости и высоты.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903" y="1267897"/>
            <a:ext cx="4366974" cy="43669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9903" y="5795843"/>
            <a:ext cx="238708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Гравитация и Коллизии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9699903" y="6143982"/>
            <a:ext cx="4366974" cy="1287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Реализация гравитации придает реализм, а проверка касания земли предотвращает бесконечное падение. Обновление позиции и обработка столкновений с платформами обеспечивают плавное взаимодействие с миром.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563523" y="7612737"/>
            <a:ext cx="13503354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Каждое взаимодействие игрока с миром должно быть отзывчивым и предсказуемым. Отточенное движение и физика — залог увлекательного платформера.</a:t>
            </a: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411" y="485894"/>
            <a:ext cx="9083754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Взаимодействие с объектами и врагами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8411" y="1391364"/>
            <a:ext cx="4346734" cy="5624036"/>
          </a:xfrm>
          <a:prstGeom prst="roundRect">
            <a:avLst>
              <a:gd name="adj" fmla="val 1707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1271" y="1414224"/>
            <a:ext cx="4301014" cy="530066"/>
          </a:xfrm>
          <a:prstGeom prst="roundRect">
            <a:avLst>
              <a:gd name="adj" fmla="val 8825"/>
            </a:avLst>
          </a:prstGeom>
          <a:solidFill>
            <a:srgbClr val="110080"/>
          </a:solidFill>
          <a:ln/>
        </p:spPr>
      </p:sp>
      <p:sp>
        <p:nvSpPr>
          <p:cNvPr id="5" name="Text 3"/>
          <p:cNvSpPr/>
          <p:nvPr/>
        </p:nvSpPr>
        <p:spPr>
          <a:xfrm>
            <a:off x="2659261" y="1509832"/>
            <a:ext cx="2650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817959" y="2120979"/>
            <a:ext cx="220860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Сбор Объектов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17959" y="2502932"/>
            <a:ext cx="3947636" cy="1130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Добавьте в игру монетки, ключи и другие предметы. Сбор монеток может увеличивать счет, а ключ — открывать новые области или завершать уровень.</a:t>
            </a:r>
            <a:endParaRPr lang="en-US" sz="1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59" y="3832265"/>
            <a:ext cx="3947636" cy="2700933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141833" y="1391364"/>
            <a:ext cx="4346734" cy="5624036"/>
          </a:xfrm>
          <a:prstGeom prst="roundRect">
            <a:avLst>
              <a:gd name="adj" fmla="val 1707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64693" y="1414224"/>
            <a:ext cx="4301014" cy="530066"/>
          </a:xfrm>
          <a:prstGeom prst="roundRect">
            <a:avLst>
              <a:gd name="adj" fmla="val 8825"/>
            </a:avLst>
          </a:prstGeom>
          <a:solidFill>
            <a:srgbClr val="110080"/>
          </a:solidFill>
          <a:ln/>
        </p:spPr>
      </p:sp>
      <p:sp>
        <p:nvSpPr>
          <p:cNvPr id="11" name="Text 8"/>
          <p:cNvSpPr/>
          <p:nvPr/>
        </p:nvSpPr>
        <p:spPr>
          <a:xfrm>
            <a:off x="7182683" y="1509832"/>
            <a:ext cx="2650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5341382" y="2120979"/>
            <a:ext cx="2284333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Анимация Спрайтов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5341382" y="2502932"/>
            <a:ext cx="3947636" cy="1130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Используйте спрайты для визуализации объектов и анимации. Например, враги могут иметь простую анимацию ходьбы, а монетки — мерцать.</a:t>
            </a:r>
            <a:endParaRPr lang="en-US" sz="13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382" y="3832265"/>
            <a:ext cx="3947636" cy="270093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9665256" y="1391364"/>
            <a:ext cx="4346734" cy="5624036"/>
          </a:xfrm>
          <a:prstGeom prst="roundRect">
            <a:avLst>
              <a:gd name="adj" fmla="val 1707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688116" y="1414224"/>
            <a:ext cx="4301014" cy="530066"/>
          </a:xfrm>
          <a:prstGeom prst="roundRect">
            <a:avLst>
              <a:gd name="adj" fmla="val 8825"/>
            </a:avLst>
          </a:prstGeom>
          <a:solidFill>
            <a:srgbClr val="110080"/>
          </a:solidFill>
          <a:ln/>
        </p:spPr>
      </p:sp>
      <p:sp>
        <p:nvSpPr>
          <p:cNvPr id="17" name="Text 13"/>
          <p:cNvSpPr/>
          <p:nvPr/>
        </p:nvSpPr>
        <p:spPr>
          <a:xfrm>
            <a:off x="11706106" y="1509832"/>
            <a:ext cx="2650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4"/>
          <p:cNvSpPr/>
          <p:nvPr/>
        </p:nvSpPr>
        <p:spPr>
          <a:xfrm>
            <a:off x="9864804" y="2120979"/>
            <a:ext cx="2208609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Простые Враги</a:t>
            </a:r>
            <a:endParaRPr lang="en-US" sz="1700" dirty="0"/>
          </a:p>
        </p:txBody>
      </p:sp>
      <p:sp>
        <p:nvSpPr>
          <p:cNvPr id="19" name="Text 15"/>
          <p:cNvSpPr/>
          <p:nvPr/>
        </p:nvSpPr>
        <p:spPr>
          <a:xfrm>
            <a:off x="9864804" y="2502932"/>
            <a:ext cx="3947636" cy="1413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Враги могут иметь базовый искусственный интеллект: двигаться влево-вправо по заданному пути. Столкновение с врагом может наносить урон игроку или приводить к перезапуску уровня.</a:t>
            </a:r>
            <a:endParaRPr lang="en-US" sz="135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804" y="4114919"/>
            <a:ext cx="3947636" cy="270093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618411" y="7214116"/>
            <a:ext cx="13393579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Взаимодействие с игровыми элементами и противниками добавляет глубину и вызов в ваш платформер, делая каждый уровень уникальным и интересным.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146" y="316706"/>
            <a:ext cx="4155400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Визуальные эффекты и звук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3146" y="964525"/>
            <a:ext cx="1439823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Параллаксный Фон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03146" y="1259562"/>
            <a:ext cx="6771561" cy="368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Создайте ощущение глубины и движения с помощью параллаксного фона. Это когда фоновые слои движутся медленнее, чем передние, создавая иллюзию объема.</a:t>
            </a:r>
            <a:endParaRPr lang="en-US" sz="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79" y="1743075"/>
            <a:ext cx="6188573" cy="61885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63314" y="964525"/>
            <a:ext cx="1918811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Звуковое Сопровождение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63314" y="1259562"/>
            <a:ext cx="6771561" cy="408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9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Музыка:</a:t>
            </a: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Добавьте фоновую музыку, чтобы создать атмосферу.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463314" y="1771769"/>
            <a:ext cx="6771561" cy="375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Используйте </a:t>
            </a:r>
            <a:r>
              <a:rPr lang="en-US" sz="900" dirty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pygame.mixer</a:t>
            </a:r>
            <a:r>
              <a:rPr lang="en-US" sz="9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для управления звуком. Не забывайте об оптимизации загрузки ресурсов для быстрой и плавной работы игры.</a:t>
            </a:r>
            <a:endParaRPr lang="en-US" sz="9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75" y="2291596"/>
            <a:ext cx="5654340" cy="5654340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79" y="9480471"/>
            <a:ext cx="143947" cy="115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461" y="500777"/>
            <a:ext cx="7869079" cy="1138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Советы по развитию проекта и полезные ресурсы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7461" y="2037636"/>
            <a:ext cx="90964" cy="90964"/>
          </a:xfrm>
          <a:prstGeom prst="roundRect">
            <a:avLst>
              <a:gd name="adj" fmla="val 502616"/>
            </a:avLst>
          </a:prstGeom>
          <a:solidFill>
            <a:srgbClr val="2B0AFF"/>
          </a:solidFill>
          <a:ln/>
        </p:spPr>
      </p:sp>
      <p:sp>
        <p:nvSpPr>
          <p:cNvPr id="5" name="Text 2"/>
          <p:cNvSpPr/>
          <p:nvPr/>
        </p:nvSpPr>
        <p:spPr>
          <a:xfrm>
            <a:off x="910471" y="1912382"/>
            <a:ext cx="2787610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Используйте GitHub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10471" y="2363033"/>
            <a:ext cx="759606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Изучайте открытые проекты на GitHub, например, </a:t>
            </a:r>
            <a:r>
              <a:rPr lang="en-US" sz="14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Mario Parkour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чтобы черпать идеи и улучшать свой код. Анализ чужих решений — отличный способ обучения.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7461" y="3435429"/>
            <a:ext cx="90964" cy="90964"/>
          </a:xfrm>
          <a:prstGeom prst="roundRect">
            <a:avLst>
              <a:gd name="adj" fmla="val 502616"/>
            </a:avLst>
          </a:prstGeom>
          <a:solidFill>
            <a:srgbClr val="2B0AFF"/>
          </a:solidFill>
          <a:ln/>
        </p:spPr>
      </p:sp>
      <p:sp>
        <p:nvSpPr>
          <p:cNvPr id="8" name="Text 5"/>
          <p:cNvSpPr/>
          <p:nvPr/>
        </p:nvSpPr>
        <p:spPr>
          <a:xfrm>
            <a:off x="910471" y="3310176"/>
            <a:ext cx="2732127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Модульность Кода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10471" y="3760827"/>
            <a:ext cx="759606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Разделяйте код на отдельные </a:t>
            </a:r>
            <a:r>
              <a:rPr lang="en-US" sz="1400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модули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</a:t>
            </a:r>
            <a:r>
              <a:rPr lang="en-US" sz="1400" dirty="0" smtClean="0">
                <a:solidFill>
                  <a:srgbClr val="E5E0DF"/>
                </a:solidFill>
                <a:highlight>
                  <a:srgbClr val="34323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project.py</a:t>
            </a:r>
            <a:r>
              <a:rPr lang="en-US" sz="1400" dirty="0" smtClean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 т.д.) для облегчения поддержки, тестирования и масштабирования проекта.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7461" y="4840843"/>
            <a:ext cx="90964" cy="90964"/>
          </a:xfrm>
          <a:prstGeom prst="roundRect">
            <a:avLst>
              <a:gd name="adj" fmla="val 502616"/>
            </a:avLst>
          </a:prstGeom>
          <a:solidFill>
            <a:srgbClr val="2B0AFF"/>
          </a:solidFill>
          <a:ln/>
        </p:spPr>
      </p:sp>
      <p:sp>
        <p:nvSpPr>
          <p:cNvPr id="11" name="Text 8"/>
          <p:cNvSpPr/>
          <p:nvPr/>
        </p:nvSpPr>
        <p:spPr>
          <a:xfrm>
            <a:off x="910471" y="4715589"/>
            <a:ext cx="3689985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Расширение Функционала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10471" y="5166241"/>
            <a:ext cx="7596068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Добавьте новые элементы: меню, несколько уровней, систему сохранения прогресса, различные уровни сложности. Это сделает игру более полной и интересной.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7461" y="6530102"/>
            <a:ext cx="90964" cy="90964"/>
          </a:xfrm>
          <a:prstGeom prst="roundRect">
            <a:avLst>
              <a:gd name="adj" fmla="val 502616"/>
            </a:avLst>
          </a:prstGeom>
          <a:solidFill>
            <a:srgbClr val="2B0AFF"/>
          </a:solidFill>
          <a:ln/>
        </p:spPr>
      </p:sp>
      <p:sp>
        <p:nvSpPr>
          <p:cNvPr id="14" name="Text 11"/>
          <p:cNvSpPr/>
          <p:nvPr/>
        </p:nvSpPr>
        <p:spPr>
          <a:xfrm>
            <a:off x="910471" y="6404848"/>
            <a:ext cx="3695938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Изучайте Pygame и Python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10471" y="6855500"/>
            <a:ext cx="7596068" cy="874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Постоянно углубляйте свои знания Pygame и Python. Существует множество онлайн-курсов, документации и сообществ, где можно найти ответы на свои вопросы.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988</Words>
  <Application>Microsoft Office PowerPoint</Application>
  <PresentationFormat>Произвольный</PresentationFormat>
  <Paragraphs>99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Inter Bold</vt:lpstr>
      <vt:lpstr>Inter</vt:lpstr>
      <vt:lpstr>Arial</vt:lpstr>
      <vt:lpstr>Consolas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Artem</cp:lastModifiedBy>
  <cp:revision>4</cp:revision>
  <dcterms:created xsi:type="dcterms:W3CDTF">2025-12-26T06:09:51Z</dcterms:created>
  <dcterms:modified xsi:type="dcterms:W3CDTF">2025-12-26T06:39:38Z</dcterms:modified>
</cp:coreProperties>
</file>